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1277569" cy="2156794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1428241" y="53125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1465869" y="58716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A</a:t>
            </a:r>
          </a:p>
        </p:txBody>
      </p:sp>
      <p:sp>
        <p:nvSpPr>
          <p:cNvPr id="5" name=""/>
          <p:cNvSpPr/>
          <p:nvPr/>
        </p:nvSpPr>
        <p:spPr>
          <a:xfrm>
            <a:off x="564503" y="1053700"/>
            <a:ext cx="472697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671806" y="111702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709434" y="117293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B</a:t>
            </a:r>
          </a:p>
        </p:txBody>
      </p:sp>
      <p:sp>
        <p:nvSpPr>
          <p:cNvPr id="8" name=""/>
          <p:cNvSpPr/>
          <p:nvPr/>
        </p:nvSpPr>
        <p:spPr>
          <a:xfrm>
            <a:off x="1251806" y="1053700"/>
            <a:ext cx="976353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1359110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1399756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C</a:t>
            </a:r>
          </a:p>
        </p:txBody>
      </p:sp>
      <p:sp>
        <p:nvSpPr>
          <p:cNvPr id="11" name=""/>
          <p:cNvSpPr/>
          <p:nvPr/>
        </p:nvSpPr>
        <p:spPr>
          <a:xfrm>
            <a:off x="1847286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887933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D</a:t>
            </a:r>
          </a:p>
        </p:txBody>
      </p:sp>
      <p:sp>
        <p:nvSpPr>
          <p:cNvPr id="13" name=""/>
          <p:cNvSpPr/>
          <p:nvPr/>
        </p:nvSpPr>
        <p:spPr>
          <a:xfrm>
            <a:off x="1589196" y="1810100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1626823" y="1866003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E</a:t>
            </a:r>
          </a:p>
        </p:txBody>
      </p:sp>
      <p:sp>
        <p:nvSpPr>
          <p:cNvPr id="15" name=""/>
          <p:cNvSpPr/>
          <p:nvPr/>
        </p:nvSpPr>
        <p:spPr>
          <a:xfrm>
            <a:off x="1075972" y="2212540"/>
            <a:ext cx="640719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Vertical</a:t>
            </a:r>
          </a:p>
        </p:txBody>
      </p:sp>
      <p:sp>
        <p:nvSpPr>
          <p:cNvPr id="16" name=""/>
          <p:cNvSpPr/>
          <p:nvPr/>
        </p:nvSpPr>
        <p:spPr>
          <a:xfrm>
            <a:off x="3306505" y="53125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3344133" y="58716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A</a:t>
            </a:r>
          </a:p>
        </p:txBody>
      </p:sp>
      <p:sp>
        <p:nvSpPr>
          <p:cNvPr id="18" name=""/>
          <p:cNvSpPr/>
          <p:nvPr/>
        </p:nvSpPr>
        <p:spPr>
          <a:xfrm>
            <a:off x="2442767" y="1053700"/>
            <a:ext cx="472697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9" name=""/>
          <p:cNvSpPr/>
          <p:nvPr/>
        </p:nvSpPr>
        <p:spPr>
          <a:xfrm>
            <a:off x="2550070" y="111702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0" name=""/>
          <p:cNvSpPr/>
          <p:nvPr/>
        </p:nvSpPr>
        <p:spPr>
          <a:xfrm>
            <a:off x="2587698" y="117293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B</a:t>
            </a:r>
          </a:p>
        </p:txBody>
      </p:sp>
      <p:sp>
        <p:nvSpPr>
          <p:cNvPr id="21" name=""/>
          <p:cNvSpPr/>
          <p:nvPr/>
        </p:nvSpPr>
        <p:spPr>
          <a:xfrm>
            <a:off x="3130070" y="1053700"/>
            <a:ext cx="976353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3237373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3" name=""/>
          <p:cNvSpPr/>
          <p:nvPr/>
        </p:nvSpPr>
        <p:spPr>
          <a:xfrm>
            <a:off x="3278020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C</a:t>
            </a:r>
          </a:p>
        </p:txBody>
      </p:sp>
      <p:sp>
        <p:nvSpPr>
          <p:cNvPr id="24" name=""/>
          <p:cNvSpPr/>
          <p:nvPr/>
        </p:nvSpPr>
        <p:spPr>
          <a:xfrm>
            <a:off x="3725550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3766197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D</a:t>
            </a:r>
          </a:p>
        </p:txBody>
      </p:sp>
      <p:sp>
        <p:nvSpPr>
          <p:cNvPr id="26" name=""/>
          <p:cNvSpPr/>
          <p:nvPr/>
        </p:nvSpPr>
        <p:spPr>
          <a:xfrm>
            <a:off x="3467460" y="1810100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7" name=""/>
          <p:cNvSpPr/>
          <p:nvPr/>
        </p:nvSpPr>
        <p:spPr>
          <a:xfrm>
            <a:off x="3505087" y="1866003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E</a:t>
            </a:r>
          </a:p>
        </p:txBody>
      </p:sp>
      <p:sp>
        <p:nvSpPr>
          <p:cNvPr id="28" name=""/>
          <p:cNvSpPr/>
          <p:nvPr/>
        </p:nvSpPr>
        <p:spPr>
          <a:xfrm>
            <a:off x="2944621" y="2212540"/>
            <a:ext cx="659948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Straight</a:t>
            </a:r>
          </a:p>
        </p:txBody>
      </p:sp>
      <p:sp>
        <p:nvSpPr>
          <p:cNvPr id="29" name=""/>
          <p:cNvSpPr/>
          <p:nvPr/>
        </p:nvSpPr>
        <p:spPr>
          <a:xfrm>
            <a:off x="5184769" y="53125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0" name=""/>
          <p:cNvSpPr/>
          <p:nvPr/>
        </p:nvSpPr>
        <p:spPr>
          <a:xfrm>
            <a:off x="5222396" y="58716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A</a:t>
            </a:r>
          </a:p>
        </p:txBody>
      </p:sp>
      <p:sp>
        <p:nvSpPr>
          <p:cNvPr id="31" name=""/>
          <p:cNvSpPr/>
          <p:nvPr/>
        </p:nvSpPr>
        <p:spPr>
          <a:xfrm>
            <a:off x="4321031" y="1053700"/>
            <a:ext cx="472697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2" name=""/>
          <p:cNvSpPr/>
          <p:nvPr/>
        </p:nvSpPr>
        <p:spPr>
          <a:xfrm>
            <a:off x="4428334" y="111702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3" name=""/>
          <p:cNvSpPr/>
          <p:nvPr/>
        </p:nvSpPr>
        <p:spPr>
          <a:xfrm>
            <a:off x="4465961" y="117293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B</a:t>
            </a:r>
          </a:p>
        </p:txBody>
      </p:sp>
      <p:sp>
        <p:nvSpPr>
          <p:cNvPr id="34" name=""/>
          <p:cNvSpPr/>
          <p:nvPr/>
        </p:nvSpPr>
        <p:spPr>
          <a:xfrm>
            <a:off x="5008334" y="1053700"/>
            <a:ext cx="976353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5" name=""/>
          <p:cNvSpPr/>
          <p:nvPr/>
        </p:nvSpPr>
        <p:spPr>
          <a:xfrm>
            <a:off x="5115637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6" name=""/>
          <p:cNvSpPr/>
          <p:nvPr/>
        </p:nvSpPr>
        <p:spPr>
          <a:xfrm>
            <a:off x="5156284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C</a:t>
            </a:r>
          </a:p>
        </p:txBody>
      </p:sp>
      <p:sp>
        <p:nvSpPr>
          <p:cNvPr id="37" name=""/>
          <p:cNvSpPr/>
          <p:nvPr/>
        </p:nvSpPr>
        <p:spPr>
          <a:xfrm>
            <a:off x="5603814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8" name=""/>
          <p:cNvSpPr/>
          <p:nvPr/>
        </p:nvSpPr>
        <p:spPr>
          <a:xfrm>
            <a:off x="5644460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D</a:t>
            </a:r>
          </a:p>
        </p:txBody>
      </p:sp>
      <p:sp>
        <p:nvSpPr>
          <p:cNvPr id="39" name=""/>
          <p:cNvSpPr/>
          <p:nvPr/>
        </p:nvSpPr>
        <p:spPr>
          <a:xfrm>
            <a:off x="5345724" y="1810100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0" name=""/>
          <p:cNvSpPr/>
          <p:nvPr/>
        </p:nvSpPr>
        <p:spPr>
          <a:xfrm>
            <a:off x="5383351" y="1866003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E</a:t>
            </a:r>
          </a:p>
        </p:txBody>
      </p:sp>
      <p:sp>
        <p:nvSpPr>
          <p:cNvPr id="41" name=""/>
          <p:cNvSpPr/>
          <p:nvPr/>
        </p:nvSpPr>
        <p:spPr>
          <a:xfrm>
            <a:off x="4713092" y="2212540"/>
            <a:ext cx="879533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Manhattan</a:t>
            </a:r>
          </a:p>
        </p:txBody>
      </p:sp>
      <p:sp>
        <p:nvSpPr>
          <p:cNvPr id="42" name=""/>
          <p:cNvSpPr/>
          <p:nvPr/>
        </p:nvSpPr>
        <p:spPr>
          <a:xfrm>
            <a:off x="7063033" y="53125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3" name=""/>
          <p:cNvSpPr/>
          <p:nvPr/>
        </p:nvSpPr>
        <p:spPr>
          <a:xfrm>
            <a:off x="7100660" y="58716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A</a:t>
            </a:r>
          </a:p>
        </p:txBody>
      </p:sp>
      <p:sp>
        <p:nvSpPr>
          <p:cNvPr id="44" name=""/>
          <p:cNvSpPr/>
          <p:nvPr/>
        </p:nvSpPr>
        <p:spPr>
          <a:xfrm>
            <a:off x="6199294" y="1053700"/>
            <a:ext cx="472697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5" name=""/>
          <p:cNvSpPr/>
          <p:nvPr/>
        </p:nvSpPr>
        <p:spPr>
          <a:xfrm>
            <a:off x="6306598" y="111702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6" name=""/>
          <p:cNvSpPr/>
          <p:nvPr/>
        </p:nvSpPr>
        <p:spPr>
          <a:xfrm>
            <a:off x="6344225" y="117293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B</a:t>
            </a:r>
          </a:p>
        </p:txBody>
      </p:sp>
      <p:sp>
        <p:nvSpPr>
          <p:cNvPr id="47" name=""/>
          <p:cNvSpPr/>
          <p:nvPr/>
        </p:nvSpPr>
        <p:spPr>
          <a:xfrm>
            <a:off x="6886598" y="1053700"/>
            <a:ext cx="976353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8" name=""/>
          <p:cNvSpPr/>
          <p:nvPr/>
        </p:nvSpPr>
        <p:spPr>
          <a:xfrm>
            <a:off x="6993901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9" name=""/>
          <p:cNvSpPr/>
          <p:nvPr/>
        </p:nvSpPr>
        <p:spPr>
          <a:xfrm>
            <a:off x="7034547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C</a:t>
            </a:r>
          </a:p>
        </p:txBody>
      </p:sp>
      <p:sp>
        <p:nvSpPr>
          <p:cNvPr id="50" name=""/>
          <p:cNvSpPr/>
          <p:nvPr/>
        </p:nvSpPr>
        <p:spPr>
          <a:xfrm>
            <a:off x="7482078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1" name=""/>
          <p:cNvSpPr/>
          <p:nvPr/>
        </p:nvSpPr>
        <p:spPr>
          <a:xfrm>
            <a:off x="7522724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D</a:t>
            </a:r>
          </a:p>
        </p:txBody>
      </p:sp>
      <p:sp>
        <p:nvSpPr>
          <p:cNvPr id="52" name=""/>
          <p:cNvSpPr/>
          <p:nvPr/>
        </p:nvSpPr>
        <p:spPr>
          <a:xfrm>
            <a:off x="7223987" y="1810100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3" name=""/>
          <p:cNvSpPr/>
          <p:nvPr/>
        </p:nvSpPr>
        <p:spPr>
          <a:xfrm>
            <a:off x="7261615" y="1866003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E</a:t>
            </a:r>
          </a:p>
        </p:txBody>
      </p:sp>
      <p:sp>
        <p:nvSpPr>
          <p:cNvPr id="54" name=""/>
          <p:cNvSpPr/>
          <p:nvPr/>
        </p:nvSpPr>
        <p:spPr>
          <a:xfrm>
            <a:off x="6686813" y="2212540"/>
            <a:ext cx="688619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Polygon</a:t>
            </a:r>
          </a:p>
        </p:txBody>
      </p:sp>
      <p:sp>
        <p:nvSpPr>
          <p:cNvPr id="55" name=""/>
          <p:cNvSpPr/>
          <p:nvPr/>
        </p:nvSpPr>
        <p:spPr>
          <a:xfrm>
            <a:off x="8941297" y="53125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6" name=""/>
          <p:cNvSpPr/>
          <p:nvPr/>
        </p:nvSpPr>
        <p:spPr>
          <a:xfrm>
            <a:off x="8978924" y="58716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A</a:t>
            </a:r>
          </a:p>
        </p:txBody>
      </p:sp>
      <p:sp>
        <p:nvSpPr>
          <p:cNvPr id="57" name=""/>
          <p:cNvSpPr/>
          <p:nvPr/>
        </p:nvSpPr>
        <p:spPr>
          <a:xfrm>
            <a:off x="8077558" y="1053700"/>
            <a:ext cx="472697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8" name=""/>
          <p:cNvSpPr/>
          <p:nvPr/>
        </p:nvSpPr>
        <p:spPr>
          <a:xfrm>
            <a:off x="8184862" y="111702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9" name=""/>
          <p:cNvSpPr/>
          <p:nvPr/>
        </p:nvSpPr>
        <p:spPr>
          <a:xfrm>
            <a:off x="8222489" y="117293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B</a:t>
            </a:r>
          </a:p>
        </p:txBody>
      </p:sp>
      <p:sp>
        <p:nvSpPr>
          <p:cNvPr id="60" name=""/>
          <p:cNvSpPr/>
          <p:nvPr/>
        </p:nvSpPr>
        <p:spPr>
          <a:xfrm>
            <a:off x="8764862" y="1053700"/>
            <a:ext cx="976353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1" name=""/>
          <p:cNvSpPr/>
          <p:nvPr/>
        </p:nvSpPr>
        <p:spPr>
          <a:xfrm>
            <a:off x="8872165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2" name=""/>
          <p:cNvSpPr/>
          <p:nvPr/>
        </p:nvSpPr>
        <p:spPr>
          <a:xfrm>
            <a:off x="8912811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C</a:t>
            </a:r>
          </a:p>
        </p:txBody>
      </p:sp>
      <p:sp>
        <p:nvSpPr>
          <p:cNvPr id="63" name=""/>
          <p:cNvSpPr/>
          <p:nvPr/>
        </p:nvSpPr>
        <p:spPr>
          <a:xfrm>
            <a:off x="9360342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4" name=""/>
          <p:cNvSpPr/>
          <p:nvPr/>
        </p:nvSpPr>
        <p:spPr>
          <a:xfrm>
            <a:off x="9400988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D</a:t>
            </a:r>
          </a:p>
        </p:txBody>
      </p:sp>
      <p:sp>
        <p:nvSpPr>
          <p:cNvPr id="65" name=""/>
          <p:cNvSpPr/>
          <p:nvPr/>
        </p:nvSpPr>
        <p:spPr>
          <a:xfrm>
            <a:off x="9102251" y="1810100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6" name=""/>
          <p:cNvSpPr/>
          <p:nvPr/>
        </p:nvSpPr>
        <p:spPr>
          <a:xfrm>
            <a:off x="9139879" y="1866003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E</a:t>
            </a:r>
          </a:p>
        </p:txBody>
      </p:sp>
      <p:sp>
        <p:nvSpPr>
          <p:cNvPr id="67" name=""/>
          <p:cNvSpPr/>
          <p:nvPr/>
        </p:nvSpPr>
        <p:spPr>
          <a:xfrm>
            <a:off x="8464985" y="2212540"/>
            <a:ext cx="888804" cy="41169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Polygon</a:t>
            </a:r>
          </a:p>
          <a:p>
            <a:pPr algn="ctr" marL="0" marR="0" latinLnBrk="0"/>
            <a:r>
              <a:rPr dirty="0" sz="1351" err="1" lang="en-en">
                <a:latin typeface="Nimbus Sans"/>
              </a:rPr>
              <a:t>with radius</a:t>
            </a:r>
          </a:p>
        </p:txBody>
      </p:sp>
      <p:sp>
        <p:nvSpPr>
          <p:cNvPr id="68" name=""/>
          <p:cNvSpPr/>
          <p:nvPr/>
        </p:nvSpPr>
        <p:spPr>
          <a:xfrm>
            <a:off x="10819560" y="53125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9" name=""/>
          <p:cNvSpPr/>
          <p:nvPr/>
        </p:nvSpPr>
        <p:spPr>
          <a:xfrm>
            <a:off x="10857188" y="58716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A</a:t>
            </a:r>
          </a:p>
        </p:txBody>
      </p:sp>
      <p:sp>
        <p:nvSpPr>
          <p:cNvPr id="70" name=""/>
          <p:cNvSpPr/>
          <p:nvPr/>
        </p:nvSpPr>
        <p:spPr>
          <a:xfrm>
            <a:off x="9955822" y="1053700"/>
            <a:ext cx="472697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1" name=""/>
          <p:cNvSpPr/>
          <p:nvPr/>
        </p:nvSpPr>
        <p:spPr>
          <a:xfrm>
            <a:off x="10063125" y="111702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2" name=""/>
          <p:cNvSpPr/>
          <p:nvPr/>
        </p:nvSpPr>
        <p:spPr>
          <a:xfrm>
            <a:off x="10100753" y="117293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B</a:t>
            </a:r>
          </a:p>
        </p:txBody>
      </p:sp>
      <p:sp>
        <p:nvSpPr>
          <p:cNvPr id="73" name=""/>
          <p:cNvSpPr/>
          <p:nvPr/>
        </p:nvSpPr>
        <p:spPr>
          <a:xfrm>
            <a:off x="10643126" y="1053700"/>
            <a:ext cx="976353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4" name=""/>
          <p:cNvSpPr/>
          <p:nvPr/>
        </p:nvSpPr>
        <p:spPr>
          <a:xfrm>
            <a:off x="10750429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5" name=""/>
          <p:cNvSpPr/>
          <p:nvPr/>
        </p:nvSpPr>
        <p:spPr>
          <a:xfrm>
            <a:off x="10791075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C</a:t>
            </a:r>
          </a:p>
        </p:txBody>
      </p:sp>
      <p:sp>
        <p:nvSpPr>
          <p:cNvPr id="76" name=""/>
          <p:cNvSpPr/>
          <p:nvPr/>
        </p:nvSpPr>
        <p:spPr>
          <a:xfrm>
            <a:off x="11238606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7" name=""/>
          <p:cNvSpPr/>
          <p:nvPr/>
        </p:nvSpPr>
        <p:spPr>
          <a:xfrm>
            <a:off x="11279252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D</a:t>
            </a:r>
          </a:p>
        </p:txBody>
      </p:sp>
      <p:sp>
        <p:nvSpPr>
          <p:cNvPr id="78" name=""/>
          <p:cNvSpPr/>
          <p:nvPr/>
        </p:nvSpPr>
        <p:spPr>
          <a:xfrm>
            <a:off x="10980515" y="1810100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9" name=""/>
          <p:cNvSpPr/>
          <p:nvPr/>
        </p:nvSpPr>
        <p:spPr>
          <a:xfrm>
            <a:off x="11018143" y="1866003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E</a:t>
            </a:r>
          </a:p>
        </p:txBody>
      </p:sp>
      <p:sp>
        <p:nvSpPr>
          <p:cNvPr id="80" name=""/>
          <p:cNvSpPr/>
          <p:nvPr/>
        </p:nvSpPr>
        <p:spPr>
          <a:xfrm>
            <a:off x="10529355" y="2212540"/>
            <a:ext cx="516591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Curvy</a:t>
            </a:r>
          </a:p>
        </p:txBody>
      </p:sp>
      <p:cxnSp>
        <p:nvCxnSpPr>
          <p:cNvPr id="81" name=""/>
          <p:cNvCxnSpPr/>
          <p:nvPr/>
        </p:nvCxnSpPr>
        <p:spPr>
          <a:xfrm>
            <a:off x="1637764" y="812949"/>
            <a:ext cx="0" cy="1067272"/>
          </a:xfrm>
          <a:prstGeom prst="line"/>
          <a:ln w="21460">
            <a:prstDash val="solid"/>
            <a:tailEnd type="triangle" w="lg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82" name=""/>
          <p:cNvCxnSpPr/>
          <p:nvPr/>
        </p:nvCxnSpPr>
        <p:spPr>
          <a:xfrm>
            <a:off x="3452034" y="838132"/>
            <a:ext cx="127987" cy="1016905"/>
          </a:xfrm>
          <a:prstGeom prst="line"/>
          <a:ln w="21460">
            <a:prstDash val="solid"/>
            <a:tailEnd type="triangle" w="lg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83" name=""/>
          <p:cNvSpPr/>
          <p:nvPr/>
        </p:nvSpPr>
        <p:spPr>
          <a:xfrm>
            <a:off x="4922492" y="707163"/>
            <a:ext cx="423232" cy="1278843"/>
          </a:xfrm>
          <a:custGeom>
            <a:pathLst>
              <a:path w="423232" h="1278843">
                <a:moveTo>
                  <a:pt x="262277" y="0"/>
                </a:moveTo>
                <a:lnTo>
                  <a:pt x="0" y="0"/>
                </a:lnTo>
                <a:lnTo>
                  <a:pt x="0" y="1278843"/>
                </a:lnTo>
                <a:lnTo>
                  <a:pt x="423232" y="1278843"/>
                </a:lnTo>
              </a:path>
            </a:pathLst>
          </a:custGeom>
          <a:noFill/>
          <a:ln w="21460">
            <a:prstDash val="solid"/>
            <a:tailEnd type="triangle" w="lg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84" name=""/>
          <p:cNvSpPr/>
          <p:nvPr/>
        </p:nvSpPr>
        <p:spPr>
          <a:xfrm>
            <a:off x="6822216" y="787480"/>
            <a:ext cx="424115" cy="1120240"/>
          </a:xfrm>
          <a:custGeom>
            <a:pathLst>
              <a:path w="424115" h="1120240">
                <a:moveTo>
                  <a:pt x="264578" y="0"/>
                </a:moveTo>
                <a:lnTo>
                  <a:pt x="0" y="201837"/>
                </a:lnTo>
                <a:lnTo>
                  <a:pt x="0" y="809068"/>
                </a:lnTo>
                <a:lnTo>
                  <a:pt x="424115" y="1120240"/>
                </a:lnTo>
              </a:path>
            </a:pathLst>
          </a:custGeom>
          <a:noFill/>
          <a:ln w="21460">
            <a:prstDash val="solid"/>
            <a:tailEnd type="triangle" w="lg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85" name=""/>
          <p:cNvSpPr/>
          <p:nvPr/>
        </p:nvSpPr>
        <p:spPr>
          <a:xfrm>
            <a:off x="8700480" y="787480"/>
            <a:ext cx="424115" cy="1120240"/>
          </a:xfrm>
          <a:custGeom>
            <a:pathLst>
              <a:path w="424115" h="1120240">
                <a:moveTo>
                  <a:pt x="264578" y="0"/>
                </a:moveTo>
                <a:lnTo>
                  <a:pt x="42221" y="169628"/>
                </a:lnTo>
                <a:cubicBezTo>
                  <a:pt x="16447" y="189432"/>
                  <a:pt x="0" y="220266"/>
                  <a:pt x="0" y="254941"/>
                </a:cubicBezTo>
                <a:lnTo>
                  <a:pt x="0" y="754709"/>
                </a:lnTo>
                <a:cubicBezTo>
                  <a:pt x="0" y="790090"/>
                  <a:pt x="17124" y="821472"/>
                  <a:pt x="43827" y="841224"/>
                </a:cubicBezTo>
                <a:lnTo>
                  <a:pt x="424115" y="1120240"/>
                </a:lnTo>
              </a:path>
            </a:pathLst>
          </a:custGeom>
          <a:noFill/>
          <a:ln w="21460">
            <a:prstDash val="solid"/>
            <a:tailEnd type="triangle" w="lg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86" name=""/>
          <p:cNvSpPr/>
          <p:nvPr/>
        </p:nvSpPr>
        <p:spPr>
          <a:xfrm>
            <a:off x="10468978" y="764815"/>
            <a:ext cx="520738" cy="1168209"/>
          </a:xfrm>
          <a:custGeom>
            <a:pathLst>
              <a:path w="520738" h="1168209">
                <a:moveTo>
                  <a:pt x="361635" y="0"/>
                </a:moveTo>
                <a:cubicBezTo>
                  <a:pt x="272326" y="49749"/>
                  <a:pt x="157210" y="128635"/>
                  <a:pt x="109765" y="224502"/>
                </a:cubicBezTo>
                <a:cubicBezTo>
                  <a:pt x="2030" y="442195"/>
                  <a:pt x="0" y="615058"/>
                  <a:pt x="109765" y="831733"/>
                </a:cubicBezTo>
                <a:cubicBezTo>
                  <a:pt x="187374" y="984931"/>
                  <a:pt x="389501" y="1103945"/>
                  <a:pt x="520738" y="1168209"/>
                </a:cubicBezTo>
              </a:path>
            </a:pathLst>
          </a:custGeom>
          <a:noFill/>
          <a:ln w="21460">
            <a:prstDash val="solid"/>
            <a:tailEnd type="triangle" w="lg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